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7" r:id="rId3"/>
    <p:sldId id="276" r:id="rId4"/>
    <p:sldId id="259" r:id="rId5"/>
    <p:sldId id="261" r:id="rId6"/>
    <p:sldId id="263" r:id="rId7"/>
    <p:sldId id="264" r:id="rId8"/>
    <p:sldId id="265" r:id="rId9"/>
    <p:sldId id="270" r:id="rId10"/>
    <p:sldId id="271" r:id="rId11"/>
    <p:sldId id="273" r:id="rId12"/>
    <p:sldId id="274" r:id="rId13"/>
    <p:sldId id="275" r:id="rId14"/>
    <p:sldId id="266" r:id="rId15"/>
    <p:sldId id="267" r:id="rId16"/>
    <p:sldId id="268" r:id="rId17"/>
    <p:sldId id="278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2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1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6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AD04E-F9D2-4E78-8DF2-30E2BF0788CE}"/>
              </a:ext>
            </a:extLst>
          </p:cNvPr>
          <p:cNvSpPr txBox="1"/>
          <p:nvPr/>
        </p:nvSpPr>
        <p:spPr>
          <a:xfrm>
            <a:off x="3027285" y="1397675"/>
            <a:ext cx="611597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 err="1" smtClean="0">
                <a:solidFill>
                  <a:schemeClr val="accent2"/>
                </a:solidFill>
                <a:cs typeface="B Nazanin" panose="00000400000000000000" pitchFamily="2" charset="-78"/>
              </a:rPr>
              <a:t>R</a:t>
            </a:r>
            <a:r>
              <a:rPr lang="en-US" sz="6000" dirty="0" err="1" smtClean="0">
                <a:cs typeface="B Nazanin" panose="00000400000000000000" pitchFamily="2" charset="-78"/>
              </a:rPr>
              <a:t>obo</a:t>
            </a:r>
            <a:r>
              <a:rPr lang="en-US" sz="6000" dirty="0" err="1" smtClean="0">
                <a:solidFill>
                  <a:schemeClr val="accent2"/>
                </a:solidFill>
                <a:cs typeface="B Nazanin" panose="00000400000000000000" pitchFamily="2" charset="-78"/>
              </a:rPr>
              <a:t>F</a:t>
            </a:r>
            <a:r>
              <a:rPr lang="en-US" sz="6000" dirty="0" err="1" smtClean="0">
                <a:cs typeface="B Nazanin" panose="00000400000000000000" pitchFamily="2" charset="-78"/>
              </a:rPr>
              <a:t>low</a:t>
            </a:r>
            <a:r>
              <a:rPr lang="en-US" sz="2800" dirty="0">
                <a:cs typeface="B Nazanin" panose="00000400000000000000" pitchFamily="2" charset="-78"/>
              </a:rPr>
              <a:t/>
            </a:r>
            <a:br>
              <a:rPr lang="en-US" sz="2800" dirty="0">
                <a:cs typeface="B Nazanin" panose="00000400000000000000" pitchFamily="2" charset="-78"/>
              </a:rPr>
            </a:br>
            <a:r>
              <a:rPr lang="en-US" sz="2800" dirty="0">
                <a:cs typeface="B Nazanin" panose="00000400000000000000" pitchFamily="2" charset="-78"/>
              </a:rPr>
              <a:t/>
            </a:r>
            <a:br>
              <a:rPr lang="en-US" sz="2800" dirty="0"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Sepehr Ghamari</a:t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/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Mohammad Saleh </a:t>
            </a: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Behzadpour</a:t>
            </a: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/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/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Mohammad </a:t>
            </a: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Daviranfard</a:t>
            </a:r>
            <a:endParaRPr lang="en-US" sz="2800" dirty="0">
              <a:latin typeface="Dutch801 XBd BT" panose="0202090306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0D3B-9E85-4C11-9B05-7D84E4ABA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3" y="530500"/>
            <a:ext cx="2021609" cy="13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FC43C1-7AF0-46FC-97DF-691AA71DB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07690"/>
            <a:ext cx="8200189" cy="477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BADF8-3FE0-4BC0-B8B2-A380A784F508}"/>
              </a:ext>
            </a:extLst>
          </p:cNvPr>
          <p:cNvSpPr txBox="1"/>
          <p:nvPr/>
        </p:nvSpPr>
        <p:spPr>
          <a:xfrm>
            <a:off x="499371" y="46353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Add label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A0470-40D6-4C10-9317-56CA2BACFE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76746B-6118-4DC9-9C1B-07CAEF6C85E7}"/>
              </a:ext>
            </a:extLst>
          </p:cNvPr>
          <p:cNvSpPr txBox="1"/>
          <p:nvPr/>
        </p:nvSpPr>
        <p:spPr>
          <a:xfrm>
            <a:off x="293344" y="59930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cessing/rotate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8E6D9-A403-4F85-9ACF-67BC0C5976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9" y="1284081"/>
            <a:ext cx="7802880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62C347-1D67-485E-8E8D-3D75A6263C69}"/>
              </a:ext>
            </a:extLst>
          </p:cNvPr>
          <p:cNvSpPr txBox="1"/>
          <p:nvPr/>
        </p:nvSpPr>
        <p:spPr>
          <a:xfrm>
            <a:off x="448326" y="6129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cessing/resize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A0BB-81FD-4A41-8601-0F00F55C38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348091"/>
            <a:ext cx="780288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D2DF54-4A9E-42BA-9AD2-D89F20C493A8}"/>
              </a:ext>
            </a:extLst>
          </p:cNvPr>
          <p:cNvSpPr txBox="1"/>
          <p:nvPr/>
        </p:nvSpPr>
        <p:spPr>
          <a:xfrm>
            <a:off x="499371" y="53660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cessing/crop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F02E7-0A81-46B4-8CBC-77EB148932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6A163-B589-4AB5-B351-E327C138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46" y="1580225"/>
            <a:ext cx="8167920" cy="45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906DB-4F19-4316-A305-BE3516FD2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415276"/>
            <a:ext cx="8149445" cy="4631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74562-53B6-4384-A099-A00A0D4A68E4}"/>
              </a:ext>
            </a:extLst>
          </p:cNvPr>
          <p:cNvSpPr txBox="1"/>
          <p:nvPr/>
        </p:nvSpPr>
        <p:spPr>
          <a:xfrm>
            <a:off x="889988" y="6129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Gray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508D1-618A-4D84-92FA-DF7E48EF78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171D7-57DD-4659-B9B5-4C531DB4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392747"/>
            <a:ext cx="8149445" cy="4658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7F64D-A4CC-4B9D-A136-2825B21B1FA5}"/>
              </a:ext>
            </a:extLst>
          </p:cNvPr>
          <p:cNvSpPr txBox="1"/>
          <p:nvPr/>
        </p:nvSpPr>
        <p:spPr>
          <a:xfrm>
            <a:off x="996519" y="54947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Blur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F2174-F4A6-44C6-B919-468A293388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7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0E0FBF-2862-48DA-AA06-A9B58EF9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481524"/>
            <a:ext cx="8149445" cy="465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2E271-A2EF-415D-963A-8914D7984F31}"/>
              </a:ext>
            </a:extLst>
          </p:cNvPr>
          <p:cNvSpPr txBox="1"/>
          <p:nvPr/>
        </p:nvSpPr>
        <p:spPr>
          <a:xfrm>
            <a:off x="801211" y="58603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Hue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9DBB4-1D1E-4060-BC6C-0849436AE3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A3D7E-9AB5-453F-8E40-2C230487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508157"/>
            <a:ext cx="8149445" cy="465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D2215-AA89-46FD-B9F7-A4C5D209009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B4B57-6174-4ECF-97C3-09D5BB87BA80}"/>
              </a:ext>
            </a:extLst>
          </p:cNvPr>
          <p:cNvSpPr txBox="1"/>
          <p:nvPr/>
        </p:nvSpPr>
        <p:spPr>
          <a:xfrm>
            <a:off x="499371" y="69141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Brightness</a:t>
            </a:r>
            <a:r>
              <a:rPr lang="en-US" sz="1800" dirty="0">
                <a:latin typeface="Dutch801 XBd BT" panose="020209030605050203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62618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22705-63A5-432F-AD5A-3C6D95E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16569"/>
            <a:ext cx="8200189" cy="478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D3486-8B89-4556-B684-F471DEA8FE44}"/>
              </a:ext>
            </a:extLst>
          </p:cNvPr>
          <p:cNvSpPr txBox="1"/>
          <p:nvPr/>
        </p:nvSpPr>
        <p:spPr>
          <a:xfrm>
            <a:off x="860664" y="49855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Noisy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06651-AFE1-495F-8DED-4BA86D3D98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C3FDF-937B-41E5-ACA0-F4DB8D5D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51" y="1310269"/>
            <a:ext cx="8201515" cy="478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CC50-2D15-4E00-BB8E-2E0356A4FC43}"/>
              </a:ext>
            </a:extLst>
          </p:cNvPr>
          <p:cNvSpPr txBox="1"/>
          <p:nvPr/>
        </p:nvSpPr>
        <p:spPr>
          <a:xfrm>
            <a:off x="499371" y="45028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Generate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EE99-2921-4A33-9E30-9710FBFD04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9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4A4E1-A89F-45CC-8FED-679129A9159A}"/>
              </a:ext>
            </a:extLst>
          </p:cNvPr>
          <p:cNvSpPr txBox="1"/>
          <p:nvPr/>
        </p:nvSpPr>
        <p:spPr>
          <a:xfrm>
            <a:off x="1122285" y="708053"/>
            <a:ext cx="609452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Project design:</a:t>
            </a: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logic.py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RoboflowLogic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myImage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DetectionObject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graphic.py: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windows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customwidgets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thread</a:t>
            </a:r>
          </a:p>
          <a:p>
            <a:r>
              <a:rPr lang="en-US" sz="36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Dutch801 XBd BT" panose="02020903060505020304" pitchFamily="18" charset="0"/>
                <a:cs typeface="Times New Roman" panose="02020603050405020304" pitchFamily="18" charset="0"/>
              </a:rPr>
              <a:t>graphical design</a:t>
            </a:r>
            <a:endParaRPr lang="en-US" sz="28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		</a:t>
            </a:r>
          </a:p>
          <a:p>
            <a:r>
              <a:rPr lang="en-US" sz="2400" dirty="0"/>
              <a:t>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3D2BF-38DB-468E-838F-58B2DD40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76" y="1196325"/>
            <a:ext cx="4850059" cy="33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558AA-C6ED-4C81-9383-A9E70481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18" y="1815481"/>
            <a:ext cx="6035563" cy="3810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D8293-CD5D-433D-BF16-7F6F2F2835DE}"/>
              </a:ext>
            </a:extLst>
          </p:cNvPr>
          <p:cNvSpPr txBox="1"/>
          <p:nvPr/>
        </p:nvSpPr>
        <p:spPr>
          <a:xfrm>
            <a:off x="605901" y="79890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Progress bar: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EC60D-AF7F-414D-9FD3-55A3DF08F0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60" y="570210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B6296-22F2-4086-B826-9A18FB697197}"/>
              </a:ext>
            </a:extLst>
          </p:cNvPr>
          <p:cNvSpPr txBox="1"/>
          <p:nvPr/>
        </p:nvSpPr>
        <p:spPr>
          <a:xfrm>
            <a:off x="745725" y="687531"/>
            <a:ext cx="605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Dutch801 XBd BT" panose="02020903060505020304" pitchFamily="18" charset="0"/>
              </a:rPr>
              <a:t>MainPage</a:t>
            </a:r>
            <a:r>
              <a:rPr lang="en-US" sz="3200" dirty="0">
                <a:latin typeface="Dutch801 XBd BT" panose="020209030605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27603-27ED-4AE0-9CBE-93B5ADB23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24" y="1491448"/>
            <a:ext cx="8065888" cy="4747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0D9D-6F9E-4EC4-A338-E99324B5EF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12" y="458835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34EDA-047F-45E6-99E4-70A8761B3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85" y="1457157"/>
            <a:ext cx="8020052" cy="466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8549F-631A-4176-B7AD-EEC8F9ACAAA7}"/>
              </a:ext>
            </a:extLst>
          </p:cNvPr>
          <p:cNvSpPr txBox="1"/>
          <p:nvPr/>
        </p:nvSpPr>
        <p:spPr>
          <a:xfrm>
            <a:off x="573800" y="5448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Selectfolder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/</a:t>
            </a:r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Selectfile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39C1A-276B-4E78-9919-AF5DD50519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37" y="430457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9516C-823A-4064-9CDB-EE153004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8" y="1464816"/>
            <a:ext cx="8149446" cy="466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13CA7-9B46-445A-BD3C-DAA31E812E5F}"/>
              </a:ext>
            </a:extLst>
          </p:cNvPr>
          <p:cNvSpPr txBox="1"/>
          <p:nvPr/>
        </p:nvSpPr>
        <p:spPr>
          <a:xfrm>
            <a:off x="490493" y="47672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Dutch801 XBd BT" panose="02020903060505020304" pitchFamily="18" charset="0"/>
              </a:rPr>
              <a:t>F</a:t>
            </a:r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inishedUploading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234935-7281-4E0A-A791-2BE90276440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44" y="362371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00C60C-7ABA-4DC1-8ADC-6DA0C84565B2}"/>
              </a:ext>
            </a:extLst>
          </p:cNvPr>
          <p:cNvSpPr txBox="1"/>
          <p:nvPr/>
        </p:nvSpPr>
        <p:spPr>
          <a:xfrm>
            <a:off x="688940" y="49855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Train/Test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A1CDF-F04C-4D0E-9320-F2ED7976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19" y="1362852"/>
            <a:ext cx="8149447" cy="4647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C7ED8-702A-4CD2-93BF-4CF0DB02E2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D7CD3E-70D9-4547-83E3-58396261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340526"/>
            <a:ext cx="8149445" cy="465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28FBD-0495-4E55-B129-29C010B20DD9}"/>
              </a:ext>
            </a:extLst>
          </p:cNvPr>
          <p:cNvSpPr txBox="1"/>
          <p:nvPr/>
        </p:nvSpPr>
        <p:spPr>
          <a:xfrm>
            <a:off x="774578" y="49435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Do it!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7056E-6D85-40FF-972F-1D30C9136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1E9BA6-4553-4786-8CA9-B70C1198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07691"/>
            <a:ext cx="8200189" cy="478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A6643-18E0-4315-B793-856FCEAD096A}"/>
              </a:ext>
            </a:extLst>
          </p:cNvPr>
          <p:cNvSpPr txBox="1"/>
          <p:nvPr/>
        </p:nvSpPr>
        <p:spPr>
          <a:xfrm>
            <a:off x="666205" y="43883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Add Label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E9882-11E8-4EAB-8346-FB48C3239C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5B461"/>
      </a:accent1>
      <a:accent2>
        <a:srgbClr val="EC524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43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 Nazanin</vt:lpstr>
      <vt:lpstr>Calibri</vt:lpstr>
      <vt:lpstr>Calibri Light</vt:lpstr>
      <vt:lpstr>Dutch801 XBd BT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RobFlow  Sepehr Ghamari  Mohammad Saleh Behzadpour  Mohammad Daviranfard</dc:title>
  <dc:creator>saleh behzad</dc:creator>
  <cp:lastModifiedBy>SEPEHR</cp:lastModifiedBy>
  <cp:revision>16</cp:revision>
  <dcterms:created xsi:type="dcterms:W3CDTF">2021-07-22T23:26:16Z</dcterms:created>
  <dcterms:modified xsi:type="dcterms:W3CDTF">2021-07-23T06:36:57Z</dcterms:modified>
</cp:coreProperties>
</file>